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4"/>
  </p:notesMasterIdLst>
  <p:handoutMasterIdLst>
    <p:handoutMasterId r:id="rId75"/>
  </p:handoutMasterIdLst>
  <p:sldIdLst>
    <p:sldId id="331" r:id="rId2"/>
    <p:sldId id="517" r:id="rId3"/>
    <p:sldId id="532" r:id="rId4"/>
    <p:sldId id="553" r:id="rId5"/>
    <p:sldId id="515" r:id="rId6"/>
    <p:sldId id="552" r:id="rId7"/>
    <p:sldId id="534" r:id="rId8"/>
    <p:sldId id="554" r:id="rId9"/>
    <p:sldId id="513" r:id="rId10"/>
    <p:sldId id="502" r:id="rId11"/>
    <p:sldId id="540" r:id="rId12"/>
    <p:sldId id="527" r:id="rId13"/>
    <p:sldId id="414" r:id="rId14"/>
    <p:sldId id="568" r:id="rId15"/>
    <p:sldId id="563" r:id="rId16"/>
    <p:sldId id="497" r:id="rId17"/>
    <p:sldId id="427" r:id="rId18"/>
    <p:sldId id="364" r:id="rId19"/>
    <p:sldId id="426" r:id="rId20"/>
    <p:sldId id="544" r:id="rId21"/>
    <p:sldId id="421" r:id="rId22"/>
    <p:sldId id="422" r:id="rId23"/>
    <p:sldId id="443" r:id="rId24"/>
    <p:sldId id="545" r:id="rId25"/>
    <p:sldId id="363" r:id="rId26"/>
    <p:sldId id="569" r:id="rId27"/>
    <p:sldId id="538" r:id="rId28"/>
    <p:sldId id="56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4" r:id="rId40"/>
    <p:sldId id="561" r:id="rId41"/>
    <p:sldId id="542" r:id="rId42"/>
    <p:sldId id="551" r:id="rId43"/>
    <p:sldId id="529" r:id="rId44"/>
    <p:sldId id="435" r:id="rId45"/>
    <p:sldId id="425" r:id="rId46"/>
    <p:sldId id="447" r:id="rId47"/>
    <p:sldId id="420" r:id="rId48"/>
    <p:sldId id="431" r:id="rId49"/>
    <p:sldId id="362" r:id="rId50"/>
    <p:sldId id="419" r:id="rId51"/>
    <p:sldId id="533" r:id="rId52"/>
    <p:sldId id="520" r:id="rId53"/>
    <p:sldId id="521" r:id="rId54"/>
    <p:sldId id="522" r:id="rId55"/>
    <p:sldId id="460" r:id="rId56"/>
    <p:sldId id="470" r:id="rId57"/>
    <p:sldId id="519" r:id="rId58"/>
    <p:sldId id="473" r:id="rId59"/>
    <p:sldId id="531" r:id="rId60"/>
    <p:sldId id="486" r:id="rId61"/>
    <p:sldId id="508" r:id="rId62"/>
    <p:sldId id="477" r:id="rId63"/>
    <p:sldId id="523" r:id="rId64"/>
    <p:sldId id="282" r:id="rId65"/>
    <p:sldId id="506" r:id="rId66"/>
    <p:sldId id="507" r:id="rId67"/>
    <p:sldId id="555" r:id="rId68"/>
    <p:sldId id="565" r:id="rId69"/>
    <p:sldId id="454" r:id="rId70"/>
    <p:sldId id="566" r:id="rId71"/>
    <p:sldId id="567" r:id="rId72"/>
    <p:sldId id="365" r:id="rId73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5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21/07/2020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1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4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0.tif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9.png"/><Relationship Id="rId4" Type="http://schemas.openxmlformats.org/officeDocument/2006/relationships/image" Target="../media/image48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2.tiff"/><Relationship Id="rId7" Type="http://schemas.openxmlformats.org/officeDocument/2006/relationships/image" Target="../media/image1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gif"/><Relationship Id="rId5" Type="http://schemas.openxmlformats.org/officeDocument/2006/relationships/image" Target="../media/image80.png"/><Relationship Id="rId10" Type="http://schemas.openxmlformats.org/officeDocument/2006/relationships/image" Target="../media/image39.png"/><Relationship Id="rId4" Type="http://schemas.openxmlformats.org/officeDocument/2006/relationships/image" Target="../media/image49.png"/><Relationship Id="rId9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 and OMI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satelite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1940s,               1950s,    1970s – 1980s,       1990s                                             200s                                           </a:t>
            </a:r>
          </a:p>
          <a:p>
            <a:r>
              <a:rPr lang="en-GB" dirty="0"/>
              <a:t>Walter Pitts        Turing     AI winter                 boosting, Deep Blue, IBM              Deep learning</a:t>
            </a:r>
          </a:p>
          <a:p>
            <a:r>
              <a:rPr lang="en-GB" dirty="0"/>
              <a:t>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Stochastic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nrounds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Controls the maximum number of iterations.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 rate,  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depth of the tree.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gain is larger than a certain value.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regularization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regularization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05347" y="46790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4173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1828801" y="2005661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C30DDE-7B54-0E4F-B1B0-B8912BB54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2479064"/>
            <a:ext cx="19050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ADBD-829F-5F4C-8381-778158BB76BE}"/>
              </a:ext>
            </a:extLst>
          </p:cNvPr>
          <p:cNvSpPr txBox="1"/>
          <p:nvPr/>
        </p:nvSpPr>
        <p:spPr>
          <a:xfrm>
            <a:off x="5991225" y="4714429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try this QR code if the link does not work.</a:t>
            </a:r>
          </a:p>
        </p:txBody>
      </p:sp>
    </p:spTree>
    <p:extLst>
      <p:ext uri="{BB962C8B-B14F-4D97-AF65-F5344CB8AC3E}">
        <p14:creationId xmlns:p14="http://schemas.microsoft.com/office/powerpoint/2010/main" val="643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57201" y="362681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247" y="362681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57201" y="517356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791413" y="517356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57201" y="260373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1" r="186" b="-1"/>
          <a:stretch/>
        </p:blipFill>
        <p:spPr bwMode="auto">
          <a:xfrm>
            <a:off x="1176581" y="1712060"/>
            <a:ext cx="6037744" cy="307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079" y="5145940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D6078C-EF31-4448-95E3-15303B6D948D}"/>
              </a:ext>
            </a:extLst>
          </p:cNvPr>
          <p:cNvGrpSpPr/>
          <p:nvPr/>
        </p:nvGrpSpPr>
        <p:grpSpPr>
          <a:xfrm>
            <a:off x="105454" y="1972526"/>
            <a:ext cx="8696470" cy="4294418"/>
            <a:chOff x="105454" y="1972526"/>
            <a:chExt cx="8696470" cy="4294418"/>
          </a:xfrm>
        </p:grpSpPr>
        <p:pic>
          <p:nvPicPr>
            <p:cNvPr id="10" name="Picture 4" descr="Related image"/>
            <p:cNvPicPr>
              <a:picLocks noChangeAspect="1" noChangeArrowheads="1" noCrop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2219" y="3146423"/>
              <a:ext cx="1906574" cy="2167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148330-C01C-3247-824F-1CE48630BB4D}"/>
                </a:ext>
              </a:extLst>
            </p:cNvPr>
            <p:cNvGrpSpPr/>
            <p:nvPr/>
          </p:nvGrpSpPr>
          <p:grpSpPr>
            <a:xfrm>
              <a:off x="105454" y="1972526"/>
              <a:ext cx="1428750" cy="3187380"/>
              <a:chOff x="140605" y="1487034"/>
              <a:chExt cx="1905000" cy="4249840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382E7659-3DD2-C04D-B48C-C6A35E041E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1007" t="16619" r="23335" b="15198"/>
              <a:stretch/>
            </p:blipFill>
            <p:spPr>
              <a:xfrm>
                <a:off x="266096" y="1487034"/>
                <a:ext cx="1779509" cy="1898142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729D2776-58CE-3A4D-8E0B-BCEF15BA4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605" y="4314474"/>
                <a:ext cx="1905000" cy="1422400"/>
              </a:xfrm>
              <a:prstGeom prst="rect">
                <a:avLst/>
              </a:prstGeom>
            </p:spPr>
          </p:pic>
          <p:sp>
            <p:nvSpPr>
              <p:cNvPr id="4" name="Down Arrow 3">
                <a:extLst>
                  <a:ext uri="{FF2B5EF4-FFF2-40B4-BE49-F238E27FC236}">
                    <a16:creationId xmlns:a16="http://schemas.microsoft.com/office/drawing/2014/main" id="{4E617346-F194-9546-AF66-7009D13D0984}"/>
                  </a:ext>
                </a:extLst>
              </p:cNvPr>
              <p:cNvSpPr/>
              <p:nvPr/>
            </p:nvSpPr>
            <p:spPr>
              <a:xfrm>
                <a:off x="832757" y="3385176"/>
                <a:ext cx="360049" cy="843924"/>
              </a:xfrm>
              <a:prstGeom prst="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050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397607-3211-BA48-9842-C63F98199A33}"/>
                </a:ext>
              </a:extLst>
            </p:cNvPr>
            <p:cNvSpPr txBox="1"/>
            <p:nvPr/>
          </p:nvSpPr>
          <p:spPr>
            <a:xfrm>
              <a:off x="2125683" y="5959167"/>
              <a:ext cx="46744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/>
                <a:t>R_script</a:t>
              </a:r>
              <a:r>
                <a:rPr lang="en-GB" dirty="0"/>
                <a:t>/</a:t>
              </a:r>
              <a:r>
                <a:rPr lang="en-GB" dirty="0" err="1"/>
                <a:t>convolution_filter</a:t>
              </a:r>
              <a:r>
                <a:rPr lang="en-GB" dirty="0"/>
                <a:t>/</a:t>
              </a:r>
              <a:r>
                <a:rPr lang="en-GB" dirty="0" err="1"/>
                <a:t>convolution_illusrated</a:t>
              </a:r>
              <a:endParaRPr lang="en-GB" dirty="0"/>
            </a:p>
          </p:txBody>
        </p:sp>
        <p:pic>
          <p:nvPicPr>
            <p:cNvPr id="17" name="Picture 8" descr="C:\0_Profession\PostDoc\2019\projects\presentations\CCSS\pics\9_cnn03.png">
              <a:extLst>
                <a:ext uri="{FF2B5EF4-FFF2-40B4-BE49-F238E27FC236}">
                  <a16:creationId xmlns:a16="http://schemas.microsoft.com/office/drawing/2014/main" id="{0E7E5266-83BC-214F-AA00-BC6061D1783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4" t="3016" r="19527"/>
            <a:stretch/>
          </p:blipFill>
          <p:spPr bwMode="auto">
            <a:xfrm>
              <a:off x="4208793" y="3489375"/>
              <a:ext cx="4593131" cy="182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F85DAC-540C-184C-9848-15C31BA50ABD}"/>
                </a:ext>
              </a:extLst>
            </p:cNvPr>
            <p:cNvSpPr txBox="1"/>
            <p:nvPr/>
          </p:nvSpPr>
          <p:spPr>
            <a:xfrm>
              <a:off x="894605" y="3426031"/>
              <a:ext cx="1428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Convolutional filter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748" y="1463671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800" y="1972526"/>
            <a:ext cx="1382430" cy="74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382771" y="4099885"/>
            <a:ext cx="928414" cy="764409"/>
            <a:chOff x="2400143" y="3398519"/>
            <a:chExt cx="1237885" cy="1019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490434" y="3398519"/>
              <a:ext cx="838200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495366" y="3863733"/>
              <a:ext cx="1142662" cy="553997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2324435" y="891662"/>
            <a:ext cx="44951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Kaggle notebook</a:t>
            </a: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GIS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(250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(8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ERA5-land</a:t>
            </a:r>
          </a:p>
          <a:p>
            <a:r>
              <a:rPr lang="en-GB" sz="1050" dirty="0"/>
              <a:t>ECMWF ERA5 climate reanalysis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42074</TotalTime>
  <Words>2290</Words>
  <Application>Microsoft Macintosh PowerPoint</Application>
  <PresentationFormat>On-screen Show (4:3)</PresentationFormat>
  <Paragraphs>561</Paragraphs>
  <Slides>72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9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NO2 mapping   </vt:lpstr>
      <vt:lpstr>  Predicting air pollution and analyzing the sources. 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PowerPoint Presentation</vt:lpstr>
      <vt:lpstr> Deep learning: neural networks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466</cp:revision>
  <cp:lastPrinted>2019-09-03T21:54:25Z</cp:lastPrinted>
  <dcterms:modified xsi:type="dcterms:W3CDTF">2020-07-22T16:17:38Z</dcterms:modified>
</cp:coreProperties>
</file>